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07E6AD4-0242-4492-B568-47F9FBD4F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C9FA61D-22EA-4710-8487-2440B6F96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8290C32-8593-46F9-9A67-088901E63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DE28-8297-4C2E-8540-3DE106CEFE1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0A65006-2BED-421B-BDB9-A73C0225C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D963A68-C694-4C92-BCF9-9E1C99417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A507-BED4-4B11-B920-0CACAD26378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980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F16600B-A4D6-4D2A-8203-4183CAF1E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27637AB1-6272-4201-8D23-7AC5E6CC0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AA116F9-F471-4CF9-B8C8-7C96ABF4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DE28-8297-4C2E-8540-3DE106CEFE1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5784B39-E742-49B2-AF5A-1AF36DA0B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0FF2147-400F-457A-AD81-4C2EDA69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A507-BED4-4B11-B920-0CACAD26378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1533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CA4246E0-43F8-4E32-9599-517963B98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CB47774C-613C-4735-81EB-17E538D81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469DEB7-C82E-4264-A822-580A413EE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DE28-8297-4C2E-8540-3DE106CEFE1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40C2633-8C83-4280-91E7-CD30BC92C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767805B-2144-4364-8B14-55C8C926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A507-BED4-4B11-B920-0CACAD26378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6250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B630E04-8CFA-4F70-9E26-A5B683511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F6F8265-ABC8-451F-8EC5-236F0426B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6511D3D-661D-4D0C-B0A6-7F664DD20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DE28-8297-4C2E-8540-3DE106CEFE1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97C6BE0-FA5D-4C4B-AC01-6D40B282D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A841BD6-1AEC-40AA-8174-4A42298FD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A507-BED4-4B11-B920-0CACAD26378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3376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CC1A789-A383-4D61-AB20-2DB2AA4A9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82B42DEF-5060-44CA-ACB9-F5BAA2EDD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03E3532-7D15-404C-8892-03E8237AF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DE28-8297-4C2E-8540-3DE106CEFE1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EA7F8A1-9311-450C-8AA2-2A90E630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2F57CBA-E035-4261-B833-123891307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A507-BED4-4B11-B920-0CACAD26378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1759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35DC98C-E2CB-4A17-A8B0-DE366A04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09060ED-299B-466A-9968-E9F008214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8C2EE76A-BC0D-4A04-BED5-B2B202350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04BAB42D-642F-4E16-AC4D-D8DE018D4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DE28-8297-4C2E-8540-3DE106CEFE1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71501DA1-5D5E-45E6-80BB-333B37280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30FD5716-51D4-4E09-B52D-9E6F69FDD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A507-BED4-4B11-B920-0CACAD26378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7551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679E981-B14B-4FA6-A843-EF3D665B5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DC3623C5-DE23-4A7D-8497-08D06F629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E6BE3E89-6E33-455E-9747-19CA16546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092064BB-B2BF-4334-A6A7-7163F698B9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C6D33B83-2435-47D7-B35B-6F4A84049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4F6BFAD5-D856-4737-BCF6-C3B7EC18B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DE28-8297-4C2E-8540-3DE106CEFE1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E2B03993-B5A8-48F1-8BBF-B7C4C1EB2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D15E108F-4C1C-4518-9E71-9067CF3A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A507-BED4-4B11-B920-0CACAD26378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7211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0FFD536-D082-4A66-BA03-670D7B21F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344BDC6B-51F0-4EDF-9F50-32A24E9A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DE28-8297-4C2E-8540-3DE106CEFE1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CA9649C0-F118-4BC1-906C-797CB6E53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15FF223A-B947-4D78-B982-9D8F4D9E7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A507-BED4-4B11-B920-0CACAD26378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0471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F94739D3-3756-439D-B89F-566AD552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DE28-8297-4C2E-8540-3DE106CEFE1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E994E9F0-4474-4AD2-B134-B9C4BC8C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FB3E7140-334A-4EF3-B7CE-E20B13596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A507-BED4-4B11-B920-0CACAD26378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4939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ED7EC11-1BEE-4A59-8671-34DC14863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670A1BC-DBB2-48D0-AA34-9AAEBF578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9CD75A43-FC8E-471B-9FC7-A2A2686BF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D9133F58-DC4D-4B75-AD85-AF26DFCAF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DE28-8297-4C2E-8540-3DE106CEFE1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56DCF8E-6A3E-4D74-93A6-52904C9BE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D6DA9BE-F984-47C7-8CD4-E046A7D0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A507-BED4-4B11-B920-0CACAD26378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3514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0FE8538-1A61-4B6C-95C2-D8636870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83F1EF94-46E9-4A7D-B26C-2275C8B3CD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B8617FEF-70CD-4485-9FDD-E1B1AD219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FE75D74B-4AE9-4F62-835B-B8CD96F9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DE28-8297-4C2E-8540-3DE106CEFE1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43DD97B7-805F-4A96-AE51-81A178EF4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C6475B50-5086-4133-AEFB-2BEFFB840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A507-BED4-4B11-B920-0CACAD26378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2176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6091F6B1-9A42-4EB7-BCF4-1628CCD1E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5FCDCBF4-ACAD-42F5-BD63-378B6D289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17686E6-0208-40C4-BFE7-B4FDA79DE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EDE28-8297-4C2E-8540-3DE106CEFE1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01BDB10-3ABA-4AA1-ADC2-0A9973A3D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37D2D77-C890-42A1-9425-BD9C42D49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EA507-BED4-4B11-B920-0CACAD26378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5711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00BEEAB-F1D5-4C8B-A865-377B5251D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3184"/>
            <a:ext cx="9144000" cy="2551003"/>
          </a:xfrm>
        </p:spPr>
        <p:txBody>
          <a:bodyPr>
            <a:normAutofit fontScale="90000"/>
          </a:bodyPr>
          <a:lstStyle/>
          <a:p>
            <a:r>
              <a:rPr lang="ro-RO" dirty="0"/>
              <a:t>Imagini care sugerează </a:t>
            </a:r>
            <a:br>
              <a:rPr lang="ro-RO" dirty="0"/>
            </a:br>
            <a:r>
              <a:rPr lang="ro-RO" b="1" dirty="0"/>
              <a:t>spațiul </a:t>
            </a:r>
            <a:r>
              <a:rPr lang="ro-RO" dirty="0"/>
              <a:t>sau </a:t>
            </a:r>
            <a:r>
              <a:rPr lang="ro-RO" b="1" dirty="0"/>
              <a:t>volumul</a:t>
            </a:r>
            <a:br>
              <a:rPr lang="ro-RO" dirty="0"/>
            </a:br>
            <a:endParaRPr lang="ro-RO" dirty="0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85987356-191B-4AE0-9806-0D6CAFBFD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752" y="6060956"/>
            <a:ext cx="7315199" cy="513264"/>
          </a:xfrm>
        </p:spPr>
        <p:txBody>
          <a:bodyPr/>
          <a:lstStyle/>
          <a:p>
            <a:r>
              <a:rPr lang="ro-RO" dirty="0"/>
              <a:t>    Iluzii optice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4E44F6B3-870B-49F0-AAFD-CBC4B7149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89" y="2581631"/>
            <a:ext cx="2901759" cy="309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4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0A6BF62-5EA5-4D25-86DD-67851FC41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81552" cy="5862254"/>
          </a:xfrm>
        </p:spPr>
        <p:txBody>
          <a:bodyPr>
            <a:normAutofit/>
          </a:bodyPr>
          <a:lstStyle/>
          <a:p>
            <a:r>
              <a:rPr lang="ro-RO" sz="2800" dirty="0"/>
              <a:t>Un dreptunghi pare un plan frontal, așezat vertical.</a:t>
            </a:r>
            <a:br>
              <a:rPr lang="ro-RO" sz="2800" dirty="0"/>
            </a:br>
            <a:r>
              <a:rPr lang="ro-RO" sz="2800" dirty="0"/>
              <a:t>Un trapez pare,</a:t>
            </a:r>
            <a:r>
              <a:rPr kumimoji="0" lang="ro-R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prin comparație, </a:t>
            </a:r>
            <a:r>
              <a:rPr lang="ro-RO" sz="2800" dirty="0"/>
              <a:t>un plan orizontal (culcat). 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23C0044C-8C50-40E8-9723-2F11149D3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08" y="601608"/>
            <a:ext cx="7504386" cy="4351338"/>
          </a:xfrm>
        </p:spPr>
      </p:pic>
    </p:spTree>
    <p:extLst>
      <p:ext uri="{BB962C8B-B14F-4D97-AF65-F5344CB8AC3E}">
        <p14:creationId xmlns:p14="http://schemas.microsoft.com/office/powerpoint/2010/main" val="1948039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D214C18-EF57-479B-B4AD-7435C6DC0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Dreptunghiurile descrescătoare ca mărime dau impresia de spațialitate. 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C5846B4E-CCF4-4A7D-8443-855C22695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5415"/>
            <a:ext cx="10515600" cy="4231758"/>
          </a:xfrm>
        </p:spPr>
      </p:pic>
    </p:spTree>
    <p:extLst>
      <p:ext uri="{BB962C8B-B14F-4D97-AF65-F5344CB8AC3E}">
        <p14:creationId xmlns:p14="http://schemas.microsoft.com/office/powerpoint/2010/main" val="986245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0E2EBED-7D42-4252-9AA8-9012252AE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Formele trapezoidale descrescătoare dau impresia că se depărtează în adâncime. 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74DD34B7-F2F6-4FF9-9A3B-B6C2FA628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143" y="2014811"/>
            <a:ext cx="6804623" cy="4351338"/>
          </a:xfrm>
        </p:spPr>
      </p:pic>
    </p:spTree>
    <p:extLst>
      <p:ext uri="{BB962C8B-B14F-4D97-AF65-F5344CB8AC3E}">
        <p14:creationId xmlns:p14="http://schemas.microsoft.com/office/powerpoint/2010/main" val="1691923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DF6AF0B-25CE-4921-8BFC-1101D2372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94" y="567559"/>
            <a:ext cx="3812480" cy="5161437"/>
          </a:xfrm>
        </p:spPr>
        <p:txBody>
          <a:bodyPr>
            <a:normAutofit/>
          </a:bodyPr>
          <a:lstStyle/>
          <a:p>
            <a:pPr algn="l"/>
            <a:r>
              <a:rPr lang="ro-RO" sz="3000" dirty="0"/>
              <a:t>S</a:t>
            </a:r>
            <a:r>
              <a:rPr lang="it-IT" sz="3000" dirty="0"/>
              <a:t>e poate construi o re</a:t>
            </a:r>
            <a:r>
              <a:rPr lang="ro-RO" sz="3000" dirty="0"/>
              <a:t>ț</a:t>
            </a:r>
            <a:r>
              <a:rPr lang="it-IT" sz="3000" dirty="0"/>
              <a:t>ea  progresiv</a:t>
            </a:r>
            <a:r>
              <a:rPr lang="ro-RO" sz="3000" dirty="0"/>
              <a:t>ă</a:t>
            </a:r>
            <a:r>
              <a:rPr lang="it-IT" sz="3000" dirty="0"/>
              <a:t>, spiralat</a:t>
            </a:r>
            <a:r>
              <a:rPr lang="ro-RO" sz="3000" dirty="0"/>
              <a:t>ă</a:t>
            </a:r>
            <a:r>
              <a:rPr lang="it-IT" sz="3000" dirty="0"/>
              <a:t> pe baza numerelor lui Fibonacci</a:t>
            </a:r>
            <a:r>
              <a:rPr lang="ro-RO" sz="3000" dirty="0"/>
              <a:t>  </a:t>
            </a:r>
            <a:br>
              <a:rPr lang="ro-RO" sz="3000" dirty="0"/>
            </a:br>
            <a:r>
              <a:rPr lang="ro-RO" sz="3000" dirty="0"/>
              <a:t>(1, 1, 2, 3, 5, 8, 13, 21 etc.). 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3EFD2E21-4636-4163-86D3-71ADC5E4E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74" y="1253330"/>
            <a:ext cx="7342533" cy="4548379"/>
          </a:xfrm>
        </p:spPr>
      </p:pic>
    </p:spTree>
    <p:extLst>
      <p:ext uri="{BB962C8B-B14F-4D97-AF65-F5344CB8AC3E}">
        <p14:creationId xmlns:p14="http://schemas.microsoft.com/office/powerpoint/2010/main" val="275502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E6148D6-6C19-4BE2-92EB-FA49036B9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9241"/>
            <a:ext cx="3118945" cy="4810125"/>
          </a:xfrm>
        </p:spPr>
        <p:txBody>
          <a:bodyPr/>
          <a:lstStyle/>
          <a:p>
            <a:endParaRPr lang="ro-RO" dirty="0"/>
          </a:p>
        </p:txBody>
      </p:sp>
      <p:pic>
        <p:nvPicPr>
          <p:cNvPr id="9" name="Substituent conținut 8">
            <a:extLst>
              <a:ext uri="{FF2B5EF4-FFF2-40B4-BE49-F238E27FC236}">
                <a16:creationId xmlns:a16="http://schemas.microsoft.com/office/drawing/2014/main" id="{B0134261-08DA-4823-999B-5E6382C2C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5230" y="-1830936"/>
            <a:ext cx="6006662" cy="10770478"/>
          </a:xfrm>
        </p:spPr>
      </p:pic>
    </p:spTree>
    <p:extLst>
      <p:ext uri="{BB962C8B-B14F-4D97-AF65-F5344CB8AC3E}">
        <p14:creationId xmlns:p14="http://schemas.microsoft.com/office/powerpoint/2010/main" val="3235514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ubstituent conținut 8">
            <a:extLst>
              <a:ext uri="{FF2B5EF4-FFF2-40B4-BE49-F238E27FC236}">
                <a16:creationId xmlns:a16="http://schemas.microsoft.com/office/drawing/2014/main" id="{0F99E6D0-8256-4DE2-97E3-E984691F0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0" y="459542"/>
            <a:ext cx="5013435" cy="6232920"/>
          </a:xfr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171DBFE6-A8B5-42F9-B8DF-2FF06A3A8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043" y="857149"/>
            <a:ext cx="4874776" cy="48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98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92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Temă Office</vt:lpstr>
      <vt:lpstr>Imagini care sugerează  spațiul sau volumul </vt:lpstr>
      <vt:lpstr>Un dreptunghi pare un plan frontal, așezat vertical. Un trapez pare, prin comparație, un plan orizontal (culcat). </vt:lpstr>
      <vt:lpstr>Dreptunghiurile descrescătoare ca mărime dau impresia de spațialitate. </vt:lpstr>
      <vt:lpstr>Formele trapezoidale descrescătoare dau impresia că se depărtează în adâncime. </vt:lpstr>
      <vt:lpstr>Se poate construi o rețea  progresivă, spiralată pe baza numerelor lui Fibonacci   (1, 1, 2, 3, 5, 8, 13, 21 etc.).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Imagini care sugerează spațiul</dc:title>
  <dc:creator>Rita</dc:creator>
  <cp:lastModifiedBy>Redactor Corint 2</cp:lastModifiedBy>
  <cp:revision>22</cp:revision>
  <dcterms:created xsi:type="dcterms:W3CDTF">2025-03-06T17:54:04Z</dcterms:created>
  <dcterms:modified xsi:type="dcterms:W3CDTF">2025-03-19T12:20:43Z</dcterms:modified>
</cp:coreProperties>
</file>