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61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668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0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902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6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43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45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971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74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60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649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98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2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15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03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4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3ABE-4992-4222-9613-5FE155C5E8C5}" type="datetimeFigureOut">
              <a:rPr lang="ro-RO" smtClean="0"/>
              <a:t>19.03.2025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8AD72E-8AA7-4668-A057-C8043F0E3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843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9B0D-0774-2015-F84F-C88D3CF2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710" y="1995948"/>
            <a:ext cx="8868695" cy="3126658"/>
          </a:xfrm>
        </p:spPr>
        <p:txBody>
          <a:bodyPr/>
          <a:lstStyle/>
          <a:p>
            <a:pPr algn="l"/>
            <a:r>
              <a:rPr lang="ro-RO" sz="6000" dirty="0"/>
              <a:t>Tipuri de reprezentări în perspectivă</a:t>
            </a:r>
          </a:p>
        </p:txBody>
      </p:sp>
    </p:spTree>
    <p:extLst>
      <p:ext uri="{BB962C8B-B14F-4D97-AF65-F5344CB8AC3E}">
        <p14:creationId xmlns:p14="http://schemas.microsoft.com/office/powerpoint/2010/main" val="418734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building with a large archway&#10;&#10;AI-generated content may be incorrect.">
            <a:extLst>
              <a:ext uri="{FF2B5EF4-FFF2-40B4-BE49-F238E27FC236}">
                <a16:creationId xmlns:a16="http://schemas.microsoft.com/office/drawing/2014/main" id="{8013215B-B34C-5A1E-BC8C-27453975B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28" y="127819"/>
            <a:ext cx="4024304" cy="6005436"/>
          </a:xfrm>
          <a:prstGeom prst="rect">
            <a:avLst/>
          </a:prstGeom>
        </p:spPr>
      </p:pic>
      <p:pic>
        <p:nvPicPr>
          <p:cNvPr id="5" name="Picture 4" descr="A painting of a church&#10;&#10;AI-generated content may be incorrect.">
            <a:extLst>
              <a:ext uri="{FF2B5EF4-FFF2-40B4-BE49-F238E27FC236}">
                <a16:creationId xmlns:a16="http://schemas.microsoft.com/office/drawing/2014/main" id="{DDDA8714-2F8E-75A7-94F8-BBFF18D92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09" y="127819"/>
            <a:ext cx="4854187" cy="600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75E503-1698-F461-6928-6E70AD504680}"/>
              </a:ext>
            </a:extLst>
          </p:cNvPr>
          <p:cNvSpPr txBox="1"/>
          <p:nvPr/>
        </p:nvSpPr>
        <p:spPr>
          <a:xfrm>
            <a:off x="2851355" y="6204159"/>
            <a:ext cx="923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Perspectivă la un punct de fugă (punctul principal de vedere)</a:t>
            </a:r>
          </a:p>
        </p:txBody>
      </p:sp>
    </p:spTree>
    <p:extLst>
      <p:ext uri="{BB962C8B-B14F-4D97-AF65-F5344CB8AC3E}">
        <p14:creationId xmlns:p14="http://schemas.microsoft.com/office/powerpoint/2010/main" val="29407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F34221-D9C6-CFA5-E10F-5F6BDC8DB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C02DE6-AA42-0B70-7ADC-099DB90015BA}"/>
              </a:ext>
            </a:extLst>
          </p:cNvPr>
          <p:cNvSpPr txBox="1"/>
          <p:nvPr/>
        </p:nvSpPr>
        <p:spPr>
          <a:xfrm>
            <a:off x="2792361" y="6204159"/>
            <a:ext cx="929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Perspectivă la un punct de fugă (punctul principal de vedere)</a:t>
            </a:r>
          </a:p>
        </p:txBody>
      </p:sp>
      <p:pic>
        <p:nvPicPr>
          <p:cNvPr id="4" name="Picture 3" descr="A drawing of a street with buildings and a tower&#10;&#10;AI-generated content may be incorrect.">
            <a:extLst>
              <a:ext uri="{FF2B5EF4-FFF2-40B4-BE49-F238E27FC236}">
                <a16:creationId xmlns:a16="http://schemas.microsoft.com/office/drawing/2014/main" id="{F79EEBA7-078D-B775-5A17-7A18ECEB8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2580" r="9092" b="4149"/>
          <a:stretch/>
        </p:blipFill>
        <p:spPr>
          <a:xfrm>
            <a:off x="1401115" y="176980"/>
            <a:ext cx="4252427" cy="6027179"/>
          </a:xfrm>
          <a:prstGeom prst="rect">
            <a:avLst/>
          </a:prstGeom>
        </p:spPr>
      </p:pic>
      <p:pic>
        <p:nvPicPr>
          <p:cNvPr id="8" name="Picture 7" descr="A drawing of a bedroom&#10;&#10;AI-generated content may be incorrect.">
            <a:extLst>
              <a:ext uri="{FF2B5EF4-FFF2-40B4-BE49-F238E27FC236}">
                <a16:creationId xmlns:a16="http://schemas.microsoft.com/office/drawing/2014/main" id="{39DDC94E-4D28-C1AD-27BE-459A048ED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12116" r="1333" b="1505"/>
          <a:stretch/>
        </p:blipFill>
        <p:spPr>
          <a:xfrm>
            <a:off x="5945273" y="176980"/>
            <a:ext cx="4781725" cy="60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CD0E8E-BB34-A484-4A39-E89E8423D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ED211B-597F-C19B-476F-21BEBF4EDE74}"/>
              </a:ext>
            </a:extLst>
          </p:cNvPr>
          <p:cNvSpPr txBox="1"/>
          <p:nvPr/>
        </p:nvSpPr>
        <p:spPr>
          <a:xfrm>
            <a:off x="2792361" y="6204159"/>
            <a:ext cx="929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Perspectivă la un punct de fugă (punctul principal de vedere)</a:t>
            </a:r>
          </a:p>
        </p:txBody>
      </p:sp>
      <p:pic>
        <p:nvPicPr>
          <p:cNvPr id="7" name="Picture 6" descr="A room with a sky and clouds&#10;&#10;AI-generated content may be incorrect.">
            <a:extLst>
              <a:ext uri="{FF2B5EF4-FFF2-40B4-BE49-F238E27FC236}">
                <a16:creationId xmlns:a16="http://schemas.microsoft.com/office/drawing/2014/main" id="{4DC45EC1-A81F-A10D-4E50-F28B58E45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0" y="168812"/>
            <a:ext cx="10687665" cy="600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1E2FBC-555B-16A9-A0A1-103A5E2AB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4E7C79-1592-0D7C-AD43-E827D9ACA28B}"/>
              </a:ext>
            </a:extLst>
          </p:cNvPr>
          <p:cNvSpPr txBox="1"/>
          <p:nvPr/>
        </p:nvSpPr>
        <p:spPr>
          <a:xfrm>
            <a:off x="2792361" y="6204159"/>
            <a:ext cx="929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   Perspectivă cu două puncte de fugă (vedere pe colț)</a:t>
            </a:r>
          </a:p>
        </p:txBody>
      </p:sp>
      <p:pic>
        <p:nvPicPr>
          <p:cNvPr id="5" name="Picture 4" descr="A building with trees and bushes&#10;&#10;AI-generated content may be incorrect.">
            <a:extLst>
              <a:ext uri="{FF2B5EF4-FFF2-40B4-BE49-F238E27FC236}">
                <a16:creationId xmlns:a16="http://schemas.microsoft.com/office/drawing/2014/main" id="{41EBF2D1-568D-0541-23E9-60D0DE1E0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2844" r="2984" b="25293"/>
          <a:stretch/>
        </p:blipFill>
        <p:spPr>
          <a:xfrm>
            <a:off x="225322" y="580106"/>
            <a:ext cx="11701053" cy="53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0BF23-D930-A40D-B096-CD0116CA7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686646-EE2F-3905-12E5-9454E42F514C}"/>
              </a:ext>
            </a:extLst>
          </p:cNvPr>
          <p:cNvSpPr txBox="1"/>
          <p:nvPr/>
        </p:nvSpPr>
        <p:spPr>
          <a:xfrm>
            <a:off x="2792361" y="6204159"/>
            <a:ext cx="929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   Perspectivă cu două puncte de fugă (vedere pe colț)</a:t>
            </a:r>
          </a:p>
        </p:txBody>
      </p:sp>
      <p:pic>
        <p:nvPicPr>
          <p:cNvPr id="3" name="Picture 2" descr="A drawing of a building&#10;&#10;AI-generated content may be incorrect.">
            <a:extLst>
              <a:ext uri="{FF2B5EF4-FFF2-40B4-BE49-F238E27FC236}">
                <a16:creationId xmlns:a16="http://schemas.microsoft.com/office/drawing/2014/main" id="{A3BC0D65-406D-1993-DF9D-36FB9AF6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54195" r="2332" b="1648"/>
          <a:stretch/>
        </p:blipFill>
        <p:spPr>
          <a:xfrm>
            <a:off x="1425677" y="145647"/>
            <a:ext cx="9193162" cy="59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E5F724-7D24-CA6F-12BC-E6A699BF2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23A75B-0C1E-D782-D798-B320618C8501}"/>
              </a:ext>
            </a:extLst>
          </p:cNvPr>
          <p:cNvSpPr txBox="1"/>
          <p:nvPr/>
        </p:nvSpPr>
        <p:spPr>
          <a:xfrm>
            <a:off x="2792361" y="6204159"/>
            <a:ext cx="929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 Perspectivă cu două puncte de fugă (vedere pe colț)</a:t>
            </a:r>
          </a:p>
        </p:txBody>
      </p:sp>
      <p:pic>
        <p:nvPicPr>
          <p:cNvPr id="4" name="Picture 3" descr="A tree in front of a building&#10;&#10;AI-generated content may be incorrect.">
            <a:extLst>
              <a:ext uri="{FF2B5EF4-FFF2-40B4-BE49-F238E27FC236}">
                <a16:creationId xmlns:a16="http://schemas.microsoft.com/office/drawing/2014/main" id="{91BA17CB-1CFB-27F7-93CC-280CA984B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0" y="178562"/>
            <a:ext cx="10795819" cy="60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FEBF7-2349-4635-FE05-22E33CFC1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EB1B80-CC20-3B63-6262-5BE1320EFFF2}"/>
              </a:ext>
            </a:extLst>
          </p:cNvPr>
          <p:cNvSpPr txBox="1"/>
          <p:nvPr/>
        </p:nvSpPr>
        <p:spPr>
          <a:xfrm>
            <a:off x="2792361" y="6204159"/>
            <a:ext cx="929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 Perspectivă cu două puncte de fugă (vedere pe colț)</a:t>
            </a:r>
          </a:p>
        </p:txBody>
      </p:sp>
      <p:pic>
        <p:nvPicPr>
          <p:cNvPr id="3" name="Picture 2" descr="A drawing of a building&#10;&#10;AI-generated content may be incorrect.">
            <a:extLst>
              <a:ext uri="{FF2B5EF4-FFF2-40B4-BE49-F238E27FC236}">
                <a16:creationId xmlns:a16="http://schemas.microsoft.com/office/drawing/2014/main" id="{8928F66A-18FF-3885-DCC5-19E2EA932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52473" r="11269" b="4148"/>
          <a:stretch/>
        </p:blipFill>
        <p:spPr>
          <a:xfrm>
            <a:off x="1858297" y="156056"/>
            <a:ext cx="8544231" cy="60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1C15C-DE55-4C23-0AAF-DB5AB44AB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1D5467-4130-5CDF-E63E-3DC3EC51C434}"/>
              </a:ext>
            </a:extLst>
          </p:cNvPr>
          <p:cNvSpPr txBox="1"/>
          <p:nvPr/>
        </p:nvSpPr>
        <p:spPr>
          <a:xfrm>
            <a:off x="2792361" y="6204159"/>
            <a:ext cx="929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 Perspectivă cu două puncte de fugă (vedere pe colț)</a:t>
            </a:r>
          </a:p>
        </p:txBody>
      </p:sp>
      <p:pic>
        <p:nvPicPr>
          <p:cNvPr id="9" name="Picture 8" descr="A drawing of a building&#10;&#10;AI-generated content may be incorrect.">
            <a:extLst>
              <a:ext uri="{FF2B5EF4-FFF2-40B4-BE49-F238E27FC236}">
                <a16:creationId xmlns:a16="http://schemas.microsoft.com/office/drawing/2014/main" id="{8BCCC8E3-8342-3FF5-4EED-A43D61D40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0023" y="-1720028"/>
            <a:ext cx="6016941" cy="98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3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101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Tipuri de reprezentări în perspectivă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Tipuri de reprezentări în perspectivă</dc:title>
  <dc:creator>Madi</dc:creator>
  <cp:lastModifiedBy>Redactor Corint 2</cp:lastModifiedBy>
  <cp:revision>2</cp:revision>
  <dcterms:created xsi:type="dcterms:W3CDTF">2025-03-07T22:29:15Z</dcterms:created>
  <dcterms:modified xsi:type="dcterms:W3CDTF">2025-03-19T13:21:33Z</dcterms:modified>
</cp:coreProperties>
</file>